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73" r:id="rId1"/>
  </p:sldMasterIdLst>
  <p:sldIdLst>
    <p:sldId id="256" r:id="rId2"/>
    <p:sldId id="258" r:id="rId3"/>
    <p:sldId id="259" r:id="rId4"/>
    <p:sldId id="261" r:id="rId5"/>
  </p:sldIdLst>
  <p:sldSz cx="12192000" cy="6858000"/>
  <p:notesSz cx="6858000" cy="9144000"/>
  <p:defaultTextStyle>
    <a:defPPr>
      <a:defRPr lang="en-US"/>
    </a:defPPr>
    <a:lvl1pPr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8056" autoAdjust="0"/>
    <p:restoredTop sz="90952" autoAdjust="0"/>
  </p:normalViewPr>
  <p:slideViewPr>
    <p:cSldViewPr>
      <p:cViewPr varScale="1">
        <p:scale>
          <a:sx n="100" d="100"/>
          <a:sy n="100" d="100"/>
        </p:scale>
        <p:origin x="162" y="84"/>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slide" Target="slides/slide4.xml"/><Relationship Id="rId4" Type="http://schemas.openxmlformats.org/officeDocument/2006/relationships/slide" Target="slides/slide3.xml"/><Relationship Id="rId9"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a:extLst>
              <a:ext uri="{FF2B5EF4-FFF2-40B4-BE49-F238E27FC236}">
                <a16:creationId xmlns:a16="http://schemas.microsoft.com/office/drawing/2014/main" id="{F2093822-7CF5-1812-A86E-5303716C99AE}"/>
              </a:ext>
            </a:extLst>
          </p:cNvPr>
          <p:cNvSpPr>
            <a:spLocks noGrp="1"/>
          </p:cNvSpPr>
          <p:nvPr>
            <p:ph type="dt" sz="half" idx="10"/>
          </p:nvPr>
        </p:nvSpPr>
        <p:spPr/>
        <p:txBody>
          <a:bodyPr/>
          <a:lstStyle>
            <a:lvl1pPr>
              <a:defRPr/>
            </a:lvl1pPr>
          </a:lstStyle>
          <a:p>
            <a:pPr>
              <a:defRPr/>
            </a:pPr>
            <a:endParaRPr lang="en-US" altLang="en-US"/>
          </a:p>
        </p:txBody>
      </p:sp>
      <p:sp>
        <p:nvSpPr>
          <p:cNvPr id="5" name="Footer Placeholder 4">
            <a:extLst>
              <a:ext uri="{FF2B5EF4-FFF2-40B4-BE49-F238E27FC236}">
                <a16:creationId xmlns:a16="http://schemas.microsoft.com/office/drawing/2014/main" id="{F3A9624C-AAED-C260-2C70-77CF0DAA2CF7}"/>
              </a:ext>
            </a:extLst>
          </p:cNvPr>
          <p:cNvSpPr>
            <a:spLocks noGrp="1"/>
          </p:cNvSpPr>
          <p:nvPr>
            <p:ph type="ftr" sz="quarter" idx="11"/>
          </p:nvPr>
        </p:nvSpPr>
        <p:spPr/>
        <p:txBody>
          <a:bodyPr/>
          <a:lstStyle>
            <a:lvl1pPr>
              <a:defRPr/>
            </a:lvl1pPr>
          </a:lstStyle>
          <a:p>
            <a:pPr>
              <a:defRPr/>
            </a:pPr>
            <a:endParaRPr lang="en-US" altLang="en-US"/>
          </a:p>
        </p:txBody>
      </p:sp>
      <p:sp>
        <p:nvSpPr>
          <p:cNvPr id="6" name="Slide Number Placeholder 5">
            <a:extLst>
              <a:ext uri="{FF2B5EF4-FFF2-40B4-BE49-F238E27FC236}">
                <a16:creationId xmlns:a16="http://schemas.microsoft.com/office/drawing/2014/main" id="{6C379C4E-D8F9-0FB8-90F0-48A9297C0CE6}"/>
              </a:ext>
            </a:extLst>
          </p:cNvPr>
          <p:cNvSpPr>
            <a:spLocks noGrp="1"/>
          </p:cNvSpPr>
          <p:nvPr>
            <p:ph type="sldNum" sz="quarter" idx="12"/>
          </p:nvPr>
        </p:nvSpPr>
        <p:spPr/>
        <p:txBody>
          <a:bodyPr/>
          <a:lstStyle>
            <a:lvl1pPr>
              <a:defRPr/>
            </a:lvl1pPr>
          </a:lstStyle>
          <a:p>
            <a:pPr>
              <a:defRPr/>
            </a:pPr>
            <a:fld id="{185C5CFE-419C-4AA1-9A25-74C428716D10}" type="slidenum">
              <a:rPr lang="en-US" altLang="en-US"/>
              <a:pPr>
                <a:defRPr/>
              </a:pPr>
              <a:t>‹#›</a:t>
            </a:fld>
            <a:endParaRPr lang="en-US" altLang="en-US"/>
          </a:p>
        </p:txBody>
      </p:sp>
    </p:spTree>
    <p:extLst>
      <p:ext uri="{BB962C8B-B14F-4D97-AF65-F5344CB8AC3E}">
        <p14:creationId xmlns:p14="http://schemas.microsoft.com/office/powerpoint/2010/main" val="114661820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ED78B611-39FA-CA8F-1AC6-77BAB36FD0EA}"/>
              </a:ext>
            </a:extLst>
          </p:cNvPr>
          <p:cNvSpPr>
            <a:spLocks noGrp="1"/>
          </p:cNvSpPr>
          <p:nvPr>
            <p:ph type="dt" sz="half" idx="10"/>
          </p:nvPr>
        </p:nvSpPr>
        <p:spPr/>
        <p:txBody>
          <a:bodyPr/>
          <a:lstStyle>
            <a:lvl1pPr>
              <a:defRPr/>
            </a:lvl1pPr>
          </a:lstStyle>
          <a:p>
            <a:pPr>
              <a:defRPr/>
            </a:pPr>
            <a:endParaRPr lang="en-US" altLang="en-US"/>
          </a:p>
        </p:txBody>
      </p:sp>
      <p:sp>
        <p:nvSpPr>
          <p:cNvPr id="5" name="Footer Placeholder 4">
            <a:extLst>
              <a:ext uri="{FF2B5EF4-FFF2-40B4-BE49-F238E27FC236}">
                <a16:creationId xmlns:a16="http://schemas.microsoft.com/office/drawing/2014/main" id="{3573BA71-2BBB-3234-5A0E-BC566F0D16AC}"/>
              </a:ext>
            </a:extLst>
          </p:cNvPr>
          <p:cNvSpPr>
            <a:spLocks noGrp="1"/>
          </p:cNvSpPr>
          <p:nvPr>
            <p:ph type="ftr" sz="quarter" idx="11"/>
          </p:nvPr>
        </p:nvSpPr>
        <p:spPr/>
        <p:txBody>
          <a:bodyPr/>
          <a:lstStyle>
            <a:lvl1pPr>
              <a:defRPr/>
            </a:lvl1pPr>
          </a:lstStyle>
          <a:p>
            <a:pPr>
              <a:defRPr/>
            </a:pPr>
            <a:endParaRPr lang="en-US" altLang="en-US"/>
          </a:p>
        </p:txBody>
      </p:sp>
      <p:sp>
        <p:nvSpPr>
          <p:cNvPr id="6" name="Slide Number Placeholder 5">
            <a:extLst>
              <a:ext uri="{FF2B5EF4-FFF2-40B4-BE49-F238E27FC236}">
                <a16:creationId xmlns:a16="http://schemas.microsoft.com/office/drawing/2014/main" id="{6D264838-16F4-7506-36AC-06859E348612}"/>
              </a:ext>
            </a:extLst>
          </p:cNvPr>
          <p:cNvSpPr>
            <a:spLocks noGrp="1"/>
          </p:cNvSpPr>
          <p:nvPr>
            <p:ph type="sldNum" sz="quarter" idx="12"/>
          </p:nvPr>
        </p:nvSpPr>
        <p:spPr/>
        <p:txBody>
          <a:bodyPr/>
          <a:lstStyle>
            <a:lvl1pPr>
              <a:defRPr/>
            </a:lvl1pPr>
          </a:lstStyle>
          <a:p>
            <a:pPr>
              <a:defRPr/>
            </a:pPr>
            <a:fld id="{2FCAED15-8B11-4CC5-AA96-14D19AC0C56D}" type="slidenum">
              <a:rPr lang="en-US" altLang="en-US"/>
              <a:pPr>
                <a:defRPr/>
              </a:pPr>
              <a:t>‹#›</a:t>
            </a:fld>
            <a:endParaRPr lang="en-US" altLang="en-US"/>
          </a:p>
        </p:txBody>
      </p:sp>
    </p:spTree>
    <p:extLst>
      <p:ext uri="{BB962C8B-B14F-4D97-AF65-F5344CB8AC3E}">
        <p14:creationId xmlns:p14="http://schemas.microsoft.com/office/powerpoint/2010/main" val="189097215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E6540D45-F1B9-30DD-75F7-8BC3396D356F}"/>
              </a:ext>
            </a:extLst>
          </p:cNvPr>
          <p:cNvSpPr>
            <a:spLocks noGrp="1"/>
          </p:cNvSpPr>
          <p:nvPr>
            <p:ph type="dt" sz="half" idx="10"/>
          </p:nvPr>
        </p:nvSpPr>
        <p:spPr/>
        <p:txBody>
          <a:bodyPr/>
          <a:lstStyle>
            <a:lvl1pPr>
              <a:defRPr/>
            </a:lvl1pPr>
          </a:lstStyle>
          <a:p>
            <a:pPr>
              <a:defRPr/>
            </a:pPr>
            <a:endParaRPr lang="en-US" altLang="en-US"/>
          </a:p>
        </p:txBody>
      </p:sp>
      <p:sp>
        <p:nvSpPr>
          <p:cNvPr id="5" name="Footer Placeholder 4">
            <a:extLst>
              <a:ext uri="{FF2B5EF4-FFF2-40B4-BE49-F238E27FC236}">
                <a16:creationId xmlns:a16="http://schemas.microsoft.com/office/drawing/2014/main" id="{9E3FBE9A-630A-B18E-0416-31AB3FA4446A}"/>
              </a:ext>
            </a:extLst>
          </p:cNvPr>
          <p:cNvSpPr>
            <a:spLocks noGrp="1"/>
          </p:cNvSpPr>
          <p:nvPr>
            <p:ph type="ftr" sz="quarter" idx="11"/>
          </p:nvPr>
        </p:nvSpPr>
        <p:spPr/>
        <p:txBody>
          <a:bodyPr/>
          <a:lstStyle>
            <a:lvl1pPr>
              <a:defRPr/>
            </a:lvl1pPr>
          </a:lstStyle>
          <a:p>
            <a:pPr>
              <a:defRPr/>
            </a:pPr>
            <a:endParaRPr lang="en-US" altLang="en-US"/>
          </a:p>
        </p:txBody>
      </p:sp>
      <p:sp>
        <p:nvSpPr>
          <p:cNvPr id="6" name="Slide Number Placeholder 5">
            <a:extLst>
              <a:ext uri="{FF2B5EF4-FFF2-40B4-BE49-F238E27FC236}">
                <a16:creationId xmlns:a16="http://schemas.microsoft.com/office/drawing/2014/main" id="{F289E786-0898-BCEF-977A-BA991A0D5FE3}"/>
              </a:ext>
            </a:extLst>
          </p:cNvPr>
          <p:cNvSpPr>
            <a:spLocks noGrp="1"/>
          </p:cNvSpPr>
          <p:nvPr>
            <p:ph type="sldNum" sz="quarter" idx="12"/>
          </p:nvPr>
        </p:nvSpPr>
        <p:spPr/>
        <p:txBody>
          <a:bodyPr/>
          <a:lstStyle>
            <a:lvl1pPr>
              <a:defRPr/>
            </a:lvl1pPr>
          </a:lstStyle>
          <a:p>
            <a:pPr>
              <a:defRPr/>
            </a:pPr>
            <a:fld id="{CE8D2CFF-FD4D-4EDE-96BD-F21DE639E0C1}" type="slidenum">
              <a:rPr lang="en-US" altLang="en-US"/>
              <a:pPr>
                <a:defRPr/>
              </a:pPr>
              <a:t>‹#›</a:t>
            </a:fld>
            <a:endParaRPr lang="en-US" altLang="en-US"/>
          </a:p>
        </p:txBody>
      </p:sp>
    </p:spTree>
    <p:extLst>
      <p:ext uri="{BB962C8B-B14F-4D97-AF65-F5344CB8AC3E}">
        <p14:creationId xmlns:p14="http://schemas.microsoft.com/office/powerpoint/2010/main" val="107676465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13D0248B-2D0D-DA5C-46C8-AA5CB4AAB119}"/>
              </a:ext>
            </a:extLst>
          </p:cNvPr>
          <p:cNvSpPr>
            <a:spLocks noGrp="1"/>
          </p:cNvSpPr>
          <p:nvPr>
            <p:ph type="dt" sz="half" idx="10"/>
          </p:nvPr>
        </p:nvSpPr>
        <p:spPr/>
        <p:txBody>
          <a:bodyPr/>
          <a:lstStyle>
            <a:lvl1pPr>
              <a:defRPr/>
            </a:lvl1pPr>
          </a:lstStyle>
          <a:p>
            <a:pPr>
              <a:defRPr/>
            </a:pPr>
            <a:endParaRPr lang="en-US" altLang="en-US"/>
          </a:p>
        </p:txBody>
      </p:sp>
      <p:sp>
        <p:nvSpPr>
          <p:cNvPr id="5" name="Footer Placeholder 4">
            <a:extLst>
              <a:ext uri="{FF2B5EF4-FFF2-40B4-BE49-F238E27FC236}">
                <a16:creationId xmlns:a16="http://schemas.microsoft.com/office/drawing/2014/main" id="{BECC8463-93A8-7158-C590-B89611BDB07D}"/>
              </a:ext>
            </a:extLst>
          </p:cNvPr>
          <p:cNvSpPr>
            <a:spLocks noGrp="1"/>
          </p:cNvSpPr>
          <p:nvPr>
            <p:ph type="ftr" sz="quarter" idx="11"/>
          </p:nvPr>
        </p:nvSpPr>
        <p:spPr/>
        <p:txBody>
          <a:bodyPr/>
          <a:lstStyle>
            <a:lvl1pPr>
              <a:defRPr/>
            </a:lvl1pPr>
          </a:lstStyle>
          <a:p>
            <a:pPr>
              <a:defRPr/>
            </a:pPr>
            <a:endParaRPr lang="en-US" altLang="en-US"/>
          </a:p>
        </p:txBody>
      </p:sp>
      <p:sp>
        <p:nvSpPr>
          <p:cNvPr id="6" name="Slide Number Placeholder 5">
            <a:extLst>
              <a:ext uri="{FF2B5EF4-FFF2-40B4-BE49-F238E27FC236}">
                <a16:creationId xmlns:a16="http://schemas.microsoft.com/office/drawing/2014/main" id="{64554B40-27AF-C006-84BA-BD862C65D0DA}"/>
              </a:ext>
            </a:extLst>
          </p:cNvPr>
          <p:cNvSpPr>
            <a:spLocks noGrp="1"/>
          </p:cNvSpPr>
          <p:nvPr>
            <p:ph type="sldNum" sz="quarter" idx="12"/>
          </p:nvPr>
        </p:nvSpPr>
        <p:spPr/>
        <p:txBody>
          <a:bodyPr/>
          <a:lstStyle>
            <a:lvl1pPr>
              <a:defRPr/>
            </a:lvl1pPr>
          </a:lstStyle>
          <a:p>
            <a:pPr>
              <a:defRPr/>
            </a:pPr>
            <a:fld id="{3F63924A-3774-4399-B134-43B4A1B239DB}" type="slidenum">
              <a:rPr lang="en-US" altLang="en-US"/>
              <a:pPr>
                <a:defRPr/>
              </a:pPr>
              <a:t>‹#›</a:t>
            </a:fld>
            <a:endParaRPr lang="en-US" altLang="en-US"/>
          </a:p>
        </p:txBody>
      </p:sp>
    </p:spTree>
    <p:extLst>
      <p:ext uri="{BB962C8B-B14F-4D97-AF65-F5344CB8AC3E}">
        <p14:creationId xmlns:p14="http://schemas.microsoft.com/office/powerpoint/2010/main" val="66826467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91A31770-18DF-7F9B-B5FF-B2D6B4A71C47}"/>
              </a:ext>
            </a:extLst>
          </p:cNvPr>
          <p:cNvSpPr>
            <a:spLocks noGrp="1"/>
          </p:cNvSpPr>
          <p:nvPr>
            <p:ph type="dt" sz="half" idx="10"/>
          </p:nvPr>
        </p:nvSpPr>
        <p:spPr/>
        <p:txBody>
          <a:bodyPr/>
          <a:lstStyle>
            <a:lvl1pPr>
              <a:defRPr/>
            </a:lvl1pPr>
          </a:lstStyle>
          <a:p>
            <a:pPr>
              <a:defRPr/>
            </a:pPr>
            <a:endParaRPr lang="en-US" altLang="en-US"/>
          </a:p>
        </p:txBody>
      </p:sp>
      <p:sp>
        <p:nvSpPr>
          <p:cNvPr id="5" name="Footer Placeholder 4">
            <a:extLst>
              <a:ext uri="{FF2B5EF4-FFF2-40B4-BE49-F238E27FC236}">
                <a16:creationId xmlns:a16="http://schemas.microsoft.com/office/drawing/2014/main" id="{412B4DEE-20B6-CFFB-58FF-B4E27EF86891}"/>
              </a:ext>
            </a:extLst>
          </p:cNvPr>
          <p:cNvSpPr>
            <a:spLocks noGrp="1"/>
          </p:cNvSpPr>
          <p:nvPr>
            <p:ph type="ftr" sz="quarter" idx="11"/>
          </p:nvPr>
        </p:nvSpPr>
        <p:spPr/>
        <p:txBody>
          <a:bodyPr/>
          <a:lstStyle>
            <a:lvl1pPr>
              <a:defRPr/>
            </a:lvl1pPr>
          </a:lstStyle>
          <a:p>
            <a:pPr>
              <a:defRPr/>
            </a:pPr>
            <a:endParaRPr lang="en-US" altLang="en-US"/>
          </a:p>
        </p:txBody>
      </p:sp>
      <p:sp>
        <p:nvSpPr>
          <p:cNvPr id="6" name="Slide Number Placeholder 5">
            <a:extLst>
              <a:ext uri="{FF2B5EF4-FFF2-40B4-BE49-F238E27FC236}">
                <a16:creationId xmlns:a16="http://schemas.microsoft.com/office/drawing/2014/main" id="{2AEBEFF0-B757-F669-4447-5FAE4A2C2044}"/>
              </a:ext>
            </a:extLst>
          </p:cNvPr>
          <p:cNvSpPr>
            <a:spLocks noGrp="1"/>
          </p:cNvSpPr>
          <p:nvPr>
            <p:ph type="sldNum" sz="quarter" idx="12"/>
          </p:nvPr>
        </p:nvSpPr>
        <p:spPr/>
        <p:txBody>
          <a:bodyPr/>
          <a:lstStyle>
            <a:lvl1pPr>
              <a:defRPr/>
            </a:lvl1pPr>
          </a:lstStyle>
          <a:p>
            <a:pPr>
              <a:defRPr/>
            </a:pPr>
            <a:fld id="{E817A64C-3653-4F52-ACEC-32A5F1DA7A71}" type="slidenum">
              <a:rPr lang="en-US" altLang="en-US"/>
              <a:pPr>
                <a:defRPr/>
              </a:pPr>
              <a:t>‹#›</a:t>
            </a:fld>
            <a:endParaRPr lang="en-US" altLang="en-US"/>
          </a:p>
        </p:txBody>
      </p:sp>
    </p:spTree>
    <p:extLst>
      <p:ext uri="{BB962C8B-B14F-4D97-AF65-F5344CB8AC3E}">
        <p14:creationId xmlns:p14="http://schemas.microsoft.com/office/powerpoint/2010/main" val="330723890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3">
            <a:extLst>
              <a:ext uri="{FF2B5EF4-FFF2-40B4-BE49-F238E27FC236}">
                <a16:creationId xmlns:a16="http://schemas.microsoft.com/office/drawing/2014/main" id="{F114D4E8-8EDB-3BF2-2F50-1698048E1037}"/>
              </a:ext>
            </a:extLst>
          </p:cNvPr>
          <p:cNvSpPr>
            <a:spLocks noGrp="1"/>
          </p:cNvSpPr>
          <p:nvPr>
            <p:ph type="dt" sz="half" idx="10"/>
          </p:nvPr>
        </p:nvSpPr>
        <p:spPr/>
        <p:txBody>
          <a:bodyPr/>
          <a:lstStyle>
            <a:lvl1pPr>
              <a:defRPr/>
            </a:lvl1pPr>
          </a:lstStyle>
          <a:p>
            <a:pPr>
              <a:defRPr/>
            </a:pPr>
            <a:endParaRPr lang="en-US" altLang="en-US"/>
          </a:p>
        </p:txBody>
      </p:sp>
      <p:sp>
        <p:nvSpPr>
          <p:cNvPr id="6" name="Footer Placeholder 4">
            <a:extLst>
              <a:ext uri="{FF2B5EF4-FFF2-40B4-BE49-F238E27FC236}">
                <a16:creationId xmlns:a16="http://schemas.microsoft.com/office/drawing/2014/main" id="{51FCD380-D552-7061-22B0-8C5D359EA3D2}"/>
              </a:ext>
            </a:extLst>
          </p:cNvPr>
          <p:cNvSpPr>
            <a:spLocks noGrp="1"/>
          </p:cNvSpPr>
          <p:nvPr>
            <p:ph type="ftr" sz="quarter" idx="11"/>
          </p:nvPr>
        </p:nvSpPr>
        <p:spPr/>
        <p:txBody>
          <a:bodyPr/>
          <a:lstStyle>
            <a:lvl1pPr>
              <a:defRPr/>
            </a:lvl1pPr>
          </a:lstStyle>
          <a:p>
            <a:pPr>
              <a:defRPr/>
            </a:pPr>
            <a:endParaRPr lang="en-US" altLang="en-US"/>
          </a:p>
        </p:txBody>
      </p:sp>
      <p:sp>
        <p:nvSpPr>
          <p:cNvPr id="7" name="Slide Number Placeholder 5">
            <a:extLst>
              <a:ext uri="{FF2B5EF4-FFF2-40B4-BE49-F238E27FC236}">
                <a16:creationId xmlns:a16="http://schemas.microsoft.com/office/drawing/2014/main" id="{7B20F624-820E-E6FD-0CA9-90184B24166D}"/>
              </a:ext>
            </a:extLst>
          </p:cNvPr>
          <p:cNvSpPr>
            <a:spLocks noGrp="1"/>
          </p:cNvSpPr>
          <p:nvPr>
            <p:ph type="sldNum" sz="quarter" idx="12"/>
          </p:nvPr>
        </p:nvSpPr>
        <p:spPr/>
        <p:txBody>
          <a:bodyPr/>
          <a:lstStyle>
            <a:lvl1pPr>
              <a:defRPr/>
            </a:lvl1pPr>
          </a:lstStyle>
          <a:p>
            <a:pPr>
              <a:defRPr/>
            </a:pPr>
            <a:fld id="{7DFED599-C062-4D16-AC99-D7D0FA6ABD47}" type="slidenum">
              <a:rPr lang="en-US" altLang="en-US"/>
              <a:pPr>
                <a:defRPr/>
              </a:pPr>
              <a:t>‹#›</a:t>
            </a:fld>
            <a:endParaRPr lang="en-US" altLang="en-US"/>
          </a:p>
        </p:txBody>
      </p:sp>
    </p:spTree>
    <p:extLst>
      <p:ext uri="{BB962C8B-B14F-4D97-AF65-F5344CB8AC3E}">
        <p14:creationId xmlns:p14="http://schemas.microsoft.com/office/powerpoint/2010/main" val="324415944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3">
            <a:extLst>
              <a:ext uri="{FF2B5EF4-FFF2-40B4-BE49-F238E27FC236}">
                <a16:creationId xmlns:a16="http://schemas.microsoft.com/office/drawing/2014/main" id="{C364B338-641D-7C6F-877D-9F7B98A273A9}"/>
              </a:ext>
            </a:extLst>
          </p:cNvPr>
          <p:cNvSpPr>
            <a:spLocks noGrp="1"/>
          </p:cNvSpPr>
          <p:nvPr>
            <p:ph type="dt" sz="half" idx="10"/>
          </p:nvPr>
        </p:nvSpPr>
        <p:spPr/>
        <p:txBody>
          <a:bodyPr/>
          <a:lstStyle>
            <a:lvl1pPr>
              <a:defRPr/>
            </a:lvl1pPr>
          </a:lstStyle>
          <a:p>
            <a:pPr>
              <a:defRPr/>
            </a:pPr>
            <a:endParaRPr lang="en-US" altLang="en-US"/>
          </a:p>
        </p:txBody>
      </p:sp>
      <p:sp>
        <p:nvSpPr>
          <p:cNvPr id="8" name="Footer Placeholder 4">
            <a:extLst>
              <a:ext uri="{FF2B5EF4-FFF2-40B4-BE49-F238E27FC236}">
                <a16:creationId xmlns:a16="http://schemas.microsoft.com/office/drawing/2014/main" id="{F994537E-D06F-7E15-453C-BA7F778F5869}"/>
              </a:ext>
            </a:extLst>
          </p:cNvPr>
          <p:cNvSpPr>
            <a:spLocks noGrp="1"/>
          </p:cNvSpPr>
          <p:nvPr>
            <p:ph type="ftr" sz="quarter" idx="11"/>
          </p:nvPr>
        </p:nvSpPr>
        <p:spPr/>
        <p:txBody>
          <a:bodyPr/>
          <a:lstStyle>
            <a:lvl1pPr>
              <a:defRPr/>
            </a:lvl1pPr>
          </a:lstStyle>
          <a:p>
            <a:pPr>
              <a:defRPr/>
            </a:pPr>
            <a:endParaRPr lang="en-US" altLang="en-US"/>
          </a:p>
        </p:txBody>
      </p:sp>
      <p:sp>
        <p:nvSpPr>
          <p:cNvPr id="9" name="Slide Number Placeholder 5">
            <a:extLst>
              <a:ext uri="{FF2B5EF4-FFF2-40B4-BE49-F238E27FC236}">
                <a16:creationId xmlns:a16="http://schemas.microsoft.com/office/drawing/2014/main" id="{A197072B-27E9-153E-B90F-B26DA67658A0}"/>
              </a:ext>
            </a:extLst>
          </p:cNvPr>
          <p:cNvSpPr>
            <a:spLocks noGrp="1"/>
          </p:cNvSpPr>
          <p:nvPr>
            <p:ph type="sldNum" sz="quarter" idx="12"/>
          </p:nvPr>
        </p:nvSpPr>
        <p:spPr/>
        <p:txBody>
          <a:bodyPr/>
          <a:lstStyle>
            <a:lvl1pPr>
              <a:defRPr/>
            </a:lvl1pPr>
          </a:lstStyle>
          <a:p>
            <a:pPr>
              <a:defRPr/>
            </a:pPr>
            <a:fld id="{069830DE-7B96-4626-8847-9F4C177601E4}" type="slidenum">
              <a:rPr lang="en-US" altLang="en-US"/>
              <a:pPr>
                <a:defRPr/>
              </a:pPr>
              <a:t>‹#›</a:t>
            </a:fld>
            <a:endParaRPr lang="en-US" altLang="en-US"/>
          </a:p>
        </p:txBody>
      </p:sp>
    </p:spTree>
    <p:extLst>
      <p:ext uri="{BB962C8B-B14F-4D97-AF65-F5344CB8AC3E}">
        <p14:creationId xmlns:p14="http://schemas.microsoft.com/office/powerpoint/2010/main" val="213622901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3">
            <a:extLst>
              <a:ext uri="{FF2B5EF4-FFF2-40B4-BE49-F238E27FC236}">
                <a16:creationId xmlns:a16="http://schemas.microsoft.com/office/drawing/2014/main" id="{2820672E-18DE-5BD7-93EA-1F8964A4FDBF}"/>
              </a:ext>
            </a:extLst>
          </p:cNvPr>
          <p:cNvSpPr>
            <a:spLocks noGrp="1"/>
          </p:cNvSpPr>
          <p:nvPr>
            <p:ph type="dt" sz="half" idx="10"/>
          </p:nvPr>
        </p:nvSpPr>
        <p:spPr/>
        <p:txBody>
          <a:bodyPr/>
          <a:lstStyle>
            <a:lvl1pPr>
              <a:defRPr/>
            </a:lvl1pPr>
          </a:lstStyle>
          <a:p>
            <a:pPr>
              <a:defRPr/>
            </a:pPr>
            <a:endParaRPr lang="en-US" altLang="en-US"/>
          </a:p>
        </p:txBody>
      </p:sp>
      <p:sp>
        <p:nvSpPr>
          <p:cNvPr id="4" name="Footer Placeholder 4">
            <a:extLst>
              <a:ext uri="{FF2B5EF4-FFF2-40B4-BE49-F238E27FC236}">
                <a16:creationId xmlns:a16="http://schemas.microsoft.com/office/drawing/2014/main" id="{192400B7-FFCA-E1A4-D4C4-6DD174359A25}"/>
              </a:ext>
            </a:extLst>
          </p:cNvPr>
          <p:cNvSpPr>
            <a:spLocks noGrp="1"/>
          </p:cNvSpPr>
          <p:nvPr>
            <p:ph type="ftr" sz="quarter" idx="11"/>
          </p:nvPr>
        </p:nvSpPr>
        <p:spPr/>
        <p:txBody>
          <a:bodyPr/>
          <a:lstStyle>
            <a:lvl1pPr>
              <a:defRPr/>
            </a:lvl1pPr>
          </a:lstStyle>
          <a:p>
            <a:pPr>
              <a:defRPr/>
            </a:pPr>
            <a:endParaRPr lang="en-US" altLang="en-US"/>
          </a:p>
        </p:txBody>
      </p:sp>
      <p:sp>
        <p:nvSpPr>
          <p:cNvPr id="5" name="Slide Number Placeholder 5">
            <a:extLst>
              <a:ext uri="{FF2B5EF4-FFF2-40B4-BE49-F238E27FC236}">
                <a16:creationId xmlns:a16="http://schemas.microsoft.com/office/drawing/2014/main" id="{66D46AA8-F265-03F4-82D4-7B7B016ADFDF}"/>
              </a:ext>
            </a:extLst>
          </p:cNvPr>
          <p:cNvSpPr>
            <a:spLocks noGrp="1"/>
          </p:cNvSpPr>
          <p:nvPr>
            <p:ph type="sldNum" sz="quarter" idx="12"/>
          </p:nvPr>
        </p:nvSpPr>
        <p:spPr/>
        <p:txBody>
          <a:bodyPr/>
          <a:lstStyle>
            <a:lvl1pPr>
              <a:defRPr/>
            </a:lvl1pPr>
          </a:lstStyle>
          <a:p>
            <a:pPr>
              <a:defRPr/>
            </a:pPr>
            <a:fld id="{C28930EF-6B23-4E9C-BFEC-4C934EAD66EF}" type="slidenum">
              <a:rPr lang="en-US" altLang="en-US"/>
              <a:pPr>
                <a:defRPr/>
              </a:pPr>
              <a:t>‹#›</a:t>
            </a:fld>
            <a:endParaRPr lang="en-US" altLang="en-US"/>
          </a:p>
        </p:txBody>
      </p:sp>
    </p:spTree>
    <p:extLst>
      <p:ext uri="{BB962C8B-B14F-4D97-AF65-F5344CB8AC3E}">
        <p14:creationId xmlns:p14="http://schemas.microsoft.com/office/powerpoint/2010/main" val="14640358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DF61DEAF-A4EA-691D-DFCD-44BBE5C58C66}"/>
              </a:ext>
            </a:extLst>
          </p:cNvPr>
          <p:cNvSpPr>
            <a:spLocks noGrp="1"/>
          </p:cNvSpPr>
          <p:nvPr>
            <p:ph type="dt" sz="half" idx="10"/>
          </p:nvPr>
        </p:nvSpPr>
        <p:spPr/>
        <p:txBody>
          <a:bodyPr/>
          <a:lstStyle>
            <a:lvl1pPr>
              <a:defRPr/>
            </a:lvl1pPr>
          </a:lstStyle>
          <a:p>
            <a:pPr>
              <a:defRPr/>
            </a:pPr>
            <a:endParaRPr lang="en-US" altLang="en-US"/>
          </a:p>
        </p:txBody>
      </p:sp>
      <p:sp>
        <p:nvSpPr>
          <p:cNvPr id="3" name="Footer Placeholder 4">
            <a:extLst>
              <a:ext uri="{FF2B5EF4-FFF2-40B4-BE49-F238E27FC236}">
                <a16:creationId xmlns:a16="http://schemas.microsoft.com/office/drawing/2014/main" id="{678474F0-764E-C94F-89C6-50103A8569F5}"/>
              </a:ext>
            </a:extLst>
          </p:cNvPr>
          <p:cNvSpPr>
            <a:spLocks noGrp="1"/>
          </p:cNvSpPr>
          <p:nvPr>
            <p:ph type="ftr" sz="quarter" idx="11"/>
          </p:nvPr>
        </p:nvSpPr>
        <p:spPr/>
        <p:txBody>
          <a:bodyPr/>
          <a:lstStyle>
            <a:lvl1pPr>
              <a:defRPr/>
            </a:lvl1pPr>
          </a:lstStyle>
          <a:p>
            <a:pPr>
              <a:defRPr/>
            </a:pPr>
            <a:endParaRPr lang="en-US" altLang="en-US"/>
          </a:p>
        </p:txBody>
      </p:sp>
      <p:sp>
        <p:nvSpPr>
          <p:cNvPr id="4" name="Slide Number Placeholder 5">
            <a:extLst>
              <a:ext uri="{FF2B5EF4-FFF2-40B4-BE49-F238E27FC236}">
                <a16:creationId xmlns:a16="http://schemas.microsoft.com/office/drawing/2014/main" id="{7B81D354-E435-C57E-A859-8C16DC370891}"/>
              </a:ext>
            </a:extLst>
          </p:cNvPr>
          <p:cNvSpPr>
            <a:spLocks noGrp="1"/>
          </p:cNvSpPr>
          <p:nvPr>
            <p:ph type="sldNum" sz="quarter" idx="12"/>
          </p:nvPr>
        </p:nvSpPr>
        <p:spPr/>
        <p:txBody>
          <a:bodyPr/>
          <a:lstStyle>
            <a:lvl1pPr>
              <a:defRPr/>
            </a:lvl1pPr>
          </a:lstStyle>
          <a:p>
            <a:pPr>
              <a:defRPr/>
            </a:pPr>
            <a:fld id="{DE2D8EB6-B489-4FD7-A2D4-B4A2647625E2}" type="slidenum">
              <a:rPr lang="en-US" altLang="en-US"/>
              <a:pPr>
                <a:defRPr/>
              </a:pPr>
              <a:t>‹#›</a:t>
            </a:fld>
            <a:endParaRPr lang="en-US" altLang="en-US"/>
          </a:p>
        </p:txBody>
      </p:sp>
    </p:spTree>
    <p:extLst>
      <p:ext uri="{BB962C8B-B14F-4D97-AF65-F5344CB8AC3E}">
        <p14:creationId xmlns:p14="http://schemas.microsoft.com/office/powerpoint/2010/main" val="39694889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3">
            <a:extLst>
              <a:ext uri="{FF2B5EF4-FFF2-40B4-BE49-F238E27FC236}">
                <a16:creationId xmlns:a16="http://schemas.microsoft.com/office/drawing/2014/main" id="{925121B4-5C0D-85C3-57A9-14086BA24C7D}"/>
              </a:ext>
            </a:extLst>
          </p:cNvPr>
          <p:cNvSpPr>
            <a:spLocks noGrp="1"/>
          </p:cNvSpPr>
          <p:nvPr>
            <p:ph type="dt" sz="half" idx="10"/>
          </p:nvPr>
        </p:nvSpPr>
        <p:spPr/>
        <p:txBody>
          <a:bodyPr/>
          <a:lstStyle>
            <a:lvl1pPr>
              <a:defRPr/>
            </a:lvl1pPr>
          </a:lstStyle>
          <a:p>
            <a:pPr>
              <a:defRPr/>
            </a:pPr>
            <a:endParaRPr lang="en-US" altLang="en-US"/>
          </a:p>
        </p:txBody>
      </p:sp>
      <p:sp>
        <p:nvSpPr>
          <p:cNvPr id="6" name="Footer Placeholder 4">
            <a:extLst>
              <a:ext uri="{FF2B5EF4-FFF2-40B4-BE49-F238E27FC236}">
                <a16:creationId xmlns:a16="http://schemas.microsoft.com/office/drawing/2014/main" id="{E52DB1A7-3BD6-4C38-117F-B682113E881D}"/>
              </a:ext>
            </a:extLst>
          </p:cNvPr>
          <p:cNvSpPr>
            <a:spLocks noGrp="1"/>
          </p:cNvSpPr>
          <p:nvPr>
            <p:ph type="ftr" sz="quarter" idx="11"/>
          </p:nvPr>
        </p:nvSpPr>
        <p:spPr/>
        <p:txBody>
          <a:bodyPr/>
          <a:lstStyle>
            <a:lvl1pPr>
              <a:defRPr/>
            </a:lvl1pPr>
          </a:lstStyle>
          <a:p>
            <a:pPr>
              <a:defRPr/>
            </a:pPr>
            <a:endParaRPr lang="en-US" altLang="en-US"/>
          </a:p>
        </p:txBody>
      </p:sp>
      <p:sp>
        <p:nvSpPr>
          <p:cNvPr id="7" name="Slide Number Placeholder 5">
            <a:extLst>
              <a:ext uri="{FF2B5EF4-FFF2-40B4-BE49-F238E27FC236}">
                <a16:creationId xmlns:a16="http://schemas.microsoft.com/office/drawing/2014/main" id="{9BC61B8A-81A4-FA47-2F12-137A928D6192}"/>
              </a:ext>
            </a:extLst>
          </p:cNvPr>
          <p:cNvSpPr>
            <a:spLocks noGrp="1"/>
          </p:cNvSpPr>
          <p:nvPr>
            <p:ph type="sldNum" sz="quarter" idx="12"/>
          </p:nvPr>
        </p:nvSpPr>
        <p:spPr/>
        <p:txBody>
          <a:bodyPr/>
          <a:lstStyle>
            <a:lvl1pPr>
              <a:defRPr/>
            </a:lvl1pPr>
          </a:lstStyle>
          <a:p>
            <a:pPr>
              <a:defRPr/>
            </a:pPr>
            <a:fld id="{B69F54B6-7D56-4410-A198-683775E12DEB}" type="slidenum">
              <a:rPr lang="en-US" altLang="en-US"/>
              <a:pPr>
                <a:defRPr/>
              </a:pPr>
              <a:t>‹#›</a:t>
            </a:fld>
            <a:endParaRPr lang="en-US" altLang="en-US"/>
          </a:p>
        </p:txBody>
      </p:sp>
    </p:spTree>
    <p:extLst>
      <p:ext uri="{BB962C8B-B14F-4D97-AF65-F5344CB8AC3E}">
        <p14:creationId xmlns:p14="http://schemas.microsoft.com/office/powerpoint/2010/main" val="45269163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3">
            <a:extLst>
              <a:ext uri="{FF2B5EF4-FFF2-40B4-BE49-F238E27FC236}">
                <a16:creationId xmlns:a16="http://schemas.microsoft.com/office/drawing/2014/main" id="{2F86FE5F-4C34-C5BB-A83C-2F51BCBA1462}"/>
              </a:ext>
            </a:extLst>
          </p:cNvPr>
          <p:cNvSpPr>
            <a:spLocks noGrp="1"/>
          </p:cNvSpPr>
          <p:nvPr>
            <p:ph type="dt" sz="half" idx="10"/>
          </p:nvPr>
        </p:nvSpPr>
        <p:spPr/>
        <p:txBody>
          <a:bodyPr/>
          <a:lstStyle>
            <a:lvl1pPr>
              <a:defRPr/>
            </a:lvl1pPr>
          </a:lstStyle>
          <a:p>
            <a:pPr>
              <a:defRPr/>
            </a:pPr>
            <a:endParaRPr lang="en-US" altLang="en-US"/>
          </a:p>
        </p:txBody>
      </p:sp>
      <p:sp>
        <p:nvSpPr>
          <p:cNvPr id="6" name="Footer Placeholder 4">
            <a:extLst>
              <a:ext uri="{FF2B5EF4-FFF2-40B4-BE49-F238E27FC236}">
                <a16:creationId xmlns:a16="http://schemas.microsoft.com/office/drawing/2014/main" id="{86873008-5A8E-DC94-4663-1172F2223B64}"/>
              </a:ext>
            </a:extLst>
          </p:cNvPr>
          <p:cNvSpPr>
            <a:spLocks noGrp="1"/>
          </p:cNvSpPr>
          <p:nvPr>
            <p:ph type="ftr" sz="quarter" idx="11"/>
          </p:nvPr>
        </p:nvSpPr>
        <p:spPr/>
        <p:txBody>
          <a:bodyPr/>
          <a:lstStyle>
            <a:lvl1pPr>
              <a:defRPr/>
            </a:lvl1pPr>
          </a:lstStyle>
          <a:p>
            <a:pPr>
              <a:defRPr/>
            </a:pPr>
            <a:endParaRPr lang="en-US" altLang="en-US"/>
          </a:p>
        </p:txBody>
      </p:sp>
      <p:sp>
        <p:nvSpPr>
          <p:cNvPr id="7" name="Slide Number Placeholder 5">
            <a:extLst>
              <a:ext uri="{FF2B5EF4-FFF2-40B4-BE49-F238E27FC236}">
                <a16:creationId xmlns:a16="http://schemas.microsoft.com/office/drawing/2014/main" id="{88D67B43-20A8-7D4F-0810-E0C4FDAF8E16}"/>
              </a:ext>
            </a:extLst>
          </p:cNvPr>
          <p:cNvSpPr>
            <a:spLocks noGrp="1"/>
          </p:cNvSpPr>
          <p:nvPr>
            <p:ph type="sldNum" sz="quarter" idx="12"/>
          </p:nvPr>
        </p:nvSpPr>
        <p:spPr/>
        <p:txBody>
          <a:bodyPr/>
          <a:lstStyle>
            <a:lvl1pPr>
              <a:defRPr/>
            </a:lvl1pPr>
          </a:lstStyle>
          <a:p>
            <a:pPr>
              <a:defRPr/>
            </a:pPr>
            <a:fld id="{466D035F-5AE6-4AFA-89BB-C3C5D0D3C636}" type="slidenum">
              <a:rPr lang="en-US" altLang="en-US"/>
              <a:pPr>
                <a:defRPr/>
              </a:pPr>
              <a:t>‹#›</a:t>
            </a:fld>
            <a:endParaRPr lang="en-US" altLang="en-US"/>
          </a:p>
        </p:txBody>
      </p:sp>
    </p:spTree>
    <p:extLst>
      <p:ext uri="{BB962C8B-B14F-4D97-AF65-F5344CB8AC3E}">
        <p14:creationId xmlns:p14="http://schemas.microsoft.com/office/powerpoint/2010/main" val="18393855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00B17B79-7581-C743-4611-0BAB112C4CE8}"/>
              </a:ext>
            </a:extLst>
          </p:cNvPr>
          <p:cNvSpPr>
            <a:spLocks noGrp="1" noChangeArrowheads="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a:extLst>
              <a:ext uri="{FF2B5EF4-FFF2-40B4-BE49-F238E27FC236}">
                <a16:creationId xmlns:a16="http://schemas.microsoft.com/office/drawing/2014/main" id="{35839151-897D-12F5-E3E3-5465C1AC66E3}"/>
              </a:ext>
            </a:extLst>
          </p:cNvPr>
          <p:cNvSpPr>
            <a:spLocks noGrp="1" noChangeArrowheads="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F3AF2B2F-4B28-4D9D-8BC1-480A14B8583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tx1">
                    <a:tint val="75000"/>
                  </a:schemeClr>
                </a:solidFill>
                <a:latin typeface="+mn-lt"/>
              </a:defRPr>
            </a:lvl1pPr>
          </a:lstStyle>
          <a:p>
            <a:pPr>
              <a:defRPr/>
            </a:pPr>
            <a:endParaRPr lang="en-US" altLang="en-US"/>
          </a:p>
        </p:txBody>
      </p:sp>
      <p:sp>
        <p:nvSpPr>
          <p:cNvPr id="5" name="Footer Placeholder 4">
            <a:extLst>
              <a:ext uri="{FF2B5EF4-FFF2-40B4-BE49-F238E27FC236}">
                <a16:creationId xmlns:a16="http://schemas.microsoft.com/office/drawing/2014/main" id="{1477A76A-EBFF-1369-20AA-14B32C79C4A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defRPr>
            </a:lvl1pPr>
          </a:lstStyle>
          <a:p>
            <a:pPr>
              <a:defRPr/>
            </a:pPr>
            <a:endParaRPr lang="en-US" altLang="en-US"/>
          </a:p>
        </p:txBody>
      </p:sp>
      <p:sp>
        <p:nvSpPr>
          <p:cNvPr id="6" name="Slide Number Placeholder 5">
            <a:extLst>
              <a:ext uri="{FF2B5EF4-FFF2-40B4-BE49-F238E27FC236}">
                <a16:creationId xmlns:a16="http://schemas.microsoft.com/office/drawing/2014/main" id="{BB9BF605-F8F0-83A3-8A95-F4AB80187E8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eaLnBrk="1" fontAlgn="auto" hangingPunct="1">
              <a:spcBef>
                <a:spcPts val="0"/>
              </a:spcBef>
              <a:spcAft>
                <a:spcPts val="0"/>
              </a:spcAft>
              <a:defRPr sz="1200">
                <a:solidFill>
                  <a:schemeClr val="tx1">
                    <a:tint val="75000"/>
                  </a:schemeClr>
                </a:solidFill>
                <a:latin typeface="+mn-lt"/>
              </a:defRPr>
            </a:lvl1pPr>
          </a:lstStyle>
          <a:p>
            <a:pPr>
              <a:defRPr/>
            </a:pPr>
            <a:fld id="{1092BC54-8F74-49BC-987C-C6D3CC27C623}" type="slidenum">
              <a:rPr lang="en-US" altLang="en-US"/>
              <a:pPr>
                <a:defRPr/>
              </a:pPr>
              <a:t>‹#›</a:t>
            </a:fld>
            <a:endParaRPr lang="en-US" altLang="en-US"/>
          </a:p>
        </p:txBody>
      </p:sp>
    </p:spTree>
  </p:cSld>
  <p:clrMap bg1="dk1" tx1="lt1" bg2="dk2" tx2="lt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Lst>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hyperlink" Target="http://www.ccli.com/" TargetMode="External"/><Relationship Id="rId2" Type="http://schemas.openxmlformats.org/officeDocument/2006/relationships/hyperlink" Target="https://songselect.ccli.com/about/termsofuse"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30DB84EC-8261-EB3E-F6D8-599877EEE759}"/>
              </a:ext>
            </a:extLst>
          </p:cNvPr>
          <p:cNvSpPr>
            <a:spLocks noGrp="1"/>
          </p:cNvSpPr>
          <p:nvPr>
            <p:ph type="subTitle" idx="1"/>
          </p:nvPr>
        </p:nvSpPr>
        <p:spPr>
          <a:xfrm>
            <a:off x="1524000" y="1484784"/>
            <a:ext cx="9144000" cy="3888432"/>
          </a:xfrm>
        </p:spPr>
        <p:txBody>
          <a:bodyPr/>
          <a:lstStyle/>
          <a:p>
            <a:r>
              <a:rPr lang="en-AU" altLang="en-US" sz="2000" dirty="0"/>
              <a:t>Verse 1</a:t>
            </a:r>
          </a:p>
          <a:p>
            <a:r>
              <a:rPr lang="en-AU" altLang="en-US" sz="4000" dirty="0"/>
              <a:t>O Christ, who came to share our human life, </a:t>
            </a:r>
            <a:br>
              <a:rPr lang="en-AU" altLang="en-US" sz="4000" dirty="0"/>
            </a:br>
            <a:r>
              <a:rPr lang="en-AU" altLang="en-US" sz="4000" dirty="0"/>
              <a:t>God's Word made flesh to speak his love for men,</a:t>
            </a:r>
            <a:br>
              <a:rPr lang="en-AU" altLang="en-US" sz="4000" dirty="0"/>
            </a:br>
            <a:r>
              <a:rPr lang="en-AU" altLang="en-US" sz="4000" dirty="0"/>
              <a:t>Lead us in service to thy holy cause </a:t>
            </a:r>
            <a:br>
              <a:rPr lang="en-AU" altLang="en-US" sz="4000" dirty="0"/>
            </a:br>
            <a:r>
              <a:rPr lang="en-AU" altLang="en-US" sz="4000" dirty="0"/>
              <a:t>Till sons of earth are sons of God again.</a:t>
            </a:r>
            <a:endParaRPr lang="en-AU" sz="40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E5CCB229-47CE-4353-4BF7-5E9CAAE0C518}"/>
              </a:ext>
            </a:extLst>
          </p:cNvPr>
          <p:cNvSpPr>
            <a:spLocks noGrp="1"/>
          </p:cNvSpPr>
          <p:nvPr>
            <p:ph type="subTitle" idx="1"/>
          </p:nvPr>
        </p:nvSpPr>
        <p:spPr>
          <a:xfrm>
            <a:off x="1524000" y="1808820"/>
            <a:ext cx="9144000" cy="3240360"/>
          </a:xfrm>
        </p:spPr>
        <p:txBody>
          <a:bodyPr/>
          <a:lstStyle/>
          <a:p>
            <a:r>
              <a:rPr lang="en-AU" altLang="en-US" sz="2000" dirty="0"/>
              <a:t>Verse 2.</a:t>
            </a:r>
            <a:br>
              <a:rPr lang="en-AU" altLang="en-US" sz="2000" dirty="0"/>
            </a:br>
            <a:r>
              <a:rPr lang="en-AU" altLang="en-US" sz="4000" dirty="0"/>
              <a:t>O Christ, who dared to stand on trial alone </a:t>
            </a:r>
            <a:br>
              <a:rPr lang="en-AU" altLang="en-US" sz="4000" dirty="0"/>
            </a:br>
            <a:r>
              <a:rPr lang="en-AU" altLang="en-US" sz="4000" dirty="0"/>
              <a:t>Before the angry mob and Roman might, </a:t>
            </a:r>
            <a:br>
              <a:rPr lang="en-AU" altLang="en-US" sz="4000" dirty="0"/>
            </a:br>
            <a:r>
              <a:rPr lang="en-AU" altLang="en-US" sz="4000" dirty="0"/>
              <a:t>We seek thy courage; make it now our own </a:t>
            </a:r>
            <a:br>
              <a:rPr lang="en-AU" altLang="en-US" sz="4000" dirty="0"/>
            </a:br>
            <a:r>
              <a:rPr lang="en-AU" altLang="en-US" sz="4000" dirty="0"/>
              <a:t>That we may stand unflinching for thy right.</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BD518B78-7F69-4FD8-7A9E-01FA40FF2934}"/>
              </a:ext>
            </a:extLst>
          </p:cNvPr>
          <p:cNvSpPr>
            <a:spLocks noGrp="1"/>
          </p:cNvSpPr>
          <p:nvPr>
            <p:ph type="subTitle" idx="1"/>
          </p:nvPr>
        </p:nvSpPr>
        <p:spPr>
          <a:xfrm>
            <a:off x="1524000" y="1844824"/>
            <a:ext cx="9144000" cy="3168352"/>
          </a:xfrm>
        </p:spPr>
        <p:txBody>
          <a:bodyPr/>
          <a:lstStyle/>
          <a:p>
            <a:r>
              <a:rPr lang="en-AU" altLang="en-US" sz="2000" dirty="0"/>
              <a:t>Verse 3.</a:t>
            </a:r>
            <a:br>
              <a:rPr lang="en-AU" altLang="en-US" sz="1800" dirty="0"/>
            </a:br>
            <a:r>
              <a:rPr lang="en-AU" altLang="en-US" sz="4000" dirty="0"/>
              <a:t>O Christ, who died with arms </a:t>
            </a:r>
            <a:br>
              <a:rPr lang="en-AU" altLang="en-US" sz="4000" dirty="0"/>
            </a:br>
            <a:r>
              <a:rPr lang="en-AU" altLang="en-US" sz="4000" dirty="0"/>
              <a:t>outstretched in love </a:t>
            </a:r>
            <a:br>
              <a:rPr lang="en-AU" altLang="en-US" sz="4000" dirty="0"/>
            </a:br>
            <a:r>
              <a:rPr lang="en-AU" altLang="en-US" sz="4000" dirty="0"/>
              <a:t>For all who lift their faces to thy cross, </a:t>
            </a:r>
            <a:br>
              <a:rPr lang="en-AU" altLang="en-US" sz="4000" dirty="0"/>
            </a:br>
            <a:r>
              <a:rPr lang="en-AU" altLang="en-US" sz="4000" dirty="0"/>
              <a:t>Fill, thou, our lives with charity divine,</a:t>
            </a:r>
            <a:br>
              <a:rPr lang="en-AU" altLang="en-US" sz="4000" dirty="0"/>
            </a:br>
            <a:r>
              <a:rPr lang="en-AU" altLang="en-US" sz="4000" dirty="0"/>
              <a:t>Till thou and thine are all, and self is loss.</a:t>
            </a:r>
            <a:endParaRPr lang="en-AU" altLang="en-US" sz="4000" b="1"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A0323C60-82BF-A6E0-9135-FBCD9279A13A}"/>
              </a:ext>
            </a:extLst>
          </p:cNvPr>
          <p:cNvSpPr>
            <a:spLocks noGrp="1"/>
          </p:cNvSpPr>
          <p:nvPr>
            <p:ph type="subTitle" idx="1"/>
          </p:nvPr>
        </p:nvSpPr>
        <p:spPr>
          <a:xfrm>
            <a:off x="1524000" y="1844824"/>
            <a:ext cx="9144000" cy="3168352"/>
          </a:xfrm>
        </p:spPr>
        <p:txBody>
          <a:bodyPr/>
          <a:lstStyle/>
          <a:p>
            <a:r>
              <a:rPr lang="en-AU" altLang="en-US" sz="2000" dirty="0"/>
              <a:t>Verse 4.</a:t>
            </a:r>
            <a:br>
              <a:rPr lang="en-AU" altLang="en-US" sz="1200" dirty="0"/>
            </a:br>
            <a:r>
              <a:rPr lang="en-AU" altLang="en-US" sz="4000" dirty="0"/>
              <a:t>O Christ, who rose victorious over death </a:t>
            </a:r>
            <a:br>
              <a:rPr lang="en-AU" altLang="en-US" sz="4000" dirty="0"/>
            </a:br>
            <a:r>
              <a:rPr lang="en-AU" altLang="en-US" sz="4000" dirty="0"/>
              <a:t>To loose thy living presence on our earth, </a:t>
            </a:r>
            <a:br>
              <a:rPr lang="en-AU" altLang="en-US" sz="4000" dirty="0"/>
            </a:br>
            <a:r>
              <a:rPr lang="en-AU" altLang="en-US" sz="4000" dirty="0"/>
              <a:t>Teach us to feel thy greatness till we know,</a:t>
            </a:r>
            <a:br>
              <a:rPr lang="en-AU" altLang="en-US" sz="4000" dirty="0"/>
            </a:br>
            <a:r>
              <a:rPr lang="en-AU" altLang="en-US" sz="4000" dirty="0"/>
              <a:t>In life and death, the soul's enduring worth.</a:t>
            </a:r>
            <a:endParaRPr lang="en-AU" altLang="en-US" sz="4000" b="1" dirty="0"/>
          </a:p>
          <a:p>
            <a:endParaRPr lang="en-AU" dirty="0"/>
          </a:p>
        </p:txBody>
      </p:sp>
      <p:sp>
        <p:nvSpPr>
          <p:cNvPr id="5123" name="Rectangle 1">
            <a:extLst>
              <a:ext uri="{FF2B5EF4-FFF2-40B4-BE49-F238E27FC236}">
                <a16:creationId xmlns:a16="http://schemas.microsoft.com/office/drawing/2014/main" id="{81246111-F76C-C270-698F-5F8F6849E502}"/>
              </a:ext>
            </a:extLst>
          </p:cNvPr>
          <p:cNvSpPr>
            <a:spLocks noChangeArrowheads="1"/>
          </p:cNvSpPr>
          <p:nvPr/>
        </p:nvSpPr>
        <p:spPr bwMode="auto">
          <a:xfrm>
            <a:off x="263525" y="5661025"/>
            <a:ext cx="6096000" cy="938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en-AU" altLang="en-US" sz="1100">
                <a:latin typeface="akagi_probook"/>
              </a:rPr>
              <a:t>CCLI Song # 3320507</a:t>
            </a:r>
          </a:p>
          <a:p>
            <a:pPr eaLnBrk="1" hangingPunct="1">
              <a:lnSpc>
                <a:spcPct val="100000"/>
              </a:lnSpc>
              <a:spcBef>
                <a:spcPct val="0"/>
              </a:spcBef>
              <a:buFontTx/>
              <a:buNone/>
            </a:pPr>
            <a:r>
              <a:rPr lang="en-AU" altLang="en-US" sz="1100">
                <a:latin typeface="akagi_probook"/>
              </a:rPr>
              <a:t>Catherine Cameron</a:t>
            </a:r>
          </a:p>
          <a:p>
            <a:pPr eaLnBrk="1" hangingPunct="1">
              <a:lnSpc>
                <a:spcPct val="100000"/>
              </a:lnSpc>
              <a:spcBef>
                <a:spcPct val="0"/>
              </a:spcBef>
            </a:pPr>
            <a:r>
              <a:rPr lang="en-AU" altLang="en-US" sz="1100">
                <a:latin typeface="akagi_probook"/>
              </a:rPr>
              <a:t>© Salvationist Publishing &amp; Supplies Ltd. (Admin. by CopyCare Pacific Pty. Ltd.)</a:t>
            </a:r>
          </a:p>
          <a:p>
            <a:pPr eaLnBrk="1" hangingPunct="1">
              <a:lnSpc>
                <a:spcPct val="100000"/>
              </a:lnSpc>
              <a:spcBef>
                <a:spcPct val="0"/>
              </a:spcBef>
              <a:buFontTx/>
              <a:buNone/>
            </a:pPr>
            <a:r>
              <a:rPr lang="en-AU" altLang="en-US" sz="1100" i="1">
                <a:latin typeface="akagi_probook"/>
              </a:rPr>
              <a:t>For use solely with the SongSelect® </a:t>
            </a:r>
            <a:r>
              <a:rPr lang="en-AU" altLang="en-US" sz="1100" i="1">
                <a:latin typeface="akagi_probook"/>
                <a:hlinkClick r:id="rId2"/>
              </a:rPr>
              <a:t>Terms of Use</a:t>
            </a:r>
            <a:r>
              <a:rPr lang="en-AU" altLang="en-US" sz="1100" i="1">
                <a:latin typeface="akagi_probook"/>
              </a:rPr>
              <a:t>. All rights reserved. </a:t>
            </a:r>
            <a:r>
              <a:rPr lang="en-AU" altLang="en-US" sz="1100" i="1">
                <a:latin typeface="akagi_probook"/>
                <a:hlinkClick r:id="rId3"/>
              </a:rPr>
              <a:t>www.ccli.com</a:t>
            </a:r>
            <a:endParaRPr lang="en-AU" altLang="en-US" sz="1100" i="1">
              <a:latin typeface="akagi_probook"/>
            </a:endParaRPr>
          </a:p>
          <a:p>
            <a:pPr eaLnBrk="1" hangingPunct="1">
              <a:lnSpc>
                <a:spcPct val="100000"/>
              </a:lnSpc>
              <a:spcBef>
                <a:spcPct val="0"/>
              </a:spcBef>
              <a:buFontTx/>
              <a:buNone/>
            </a:pPr>
            <a:r>
              <a:rPr lang="en-AU" altLang="en-US" sz="1100">
                <a:latin typeface="akagi_probook"/>
              </a:rPr>
              <a:t>CCLI Licence #</a:t>
            </a:r>
          </a:p>
        </p:txBody>
      </p:sp>
    </p:spTree>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29AF8C"/>
      </a:accent1>
      <a:accent2>
        <a:srgbClr val="97BE49"/>
      </a:accent2>
      <a:accent3>
        <a:srgbClr val="3D9CCC"/>
      </a:accent3>
      <a:accent4>
        <a:srgbClr val="7C60C6"/>
      </a:accent4>
      <a:accent5>
        <a:srgbClr val="C9492C"/>
      </a:accent5>
      <a:accent6>
        <a:srgbClr val="D58C2E"/>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3E4F19A7-A959-40BB-972C-4880BAF8EB09}"/>
    </a:ext>
  </a:extLst>
</a:theme>
</file>

<file path=docProps/app.xml><?xml version="1.0" encoding="utf-8"?>
<Properties xmlns="http://schemas.openxmlformats.org/officeDocument/2006/extended-properties" xmlns:vt="http://schemas.openxmlformats.org/officeDocument/2006/docPropsVTypes">
  <Template>Office Theme</Template>
  <TotalTime>25</TotalTime>
  <Words>229</Words>
  <Application>Microsoft Office PowerPoint</Application>
  <PresentationFormat>Widescreen</PresentationFormat>
  <Paragraphs>10</Paragraphs>
  <Slides>4</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4</vt:i4>
      </vt:variant>
    </vt:vector>
  </HeadingPairs>
  <TitlesOfParts>
    <vt:vector size="9" baseType="lpstr">
      <vt:lpstr>Calibri</vt:lpstr>
      <vt:lpstr>Arial</vt:lpstr>
      <vt:lpstr>Calibri Light</vt:lpstr>
      <vt:lpstr>akagi_probook</vt:lpstr>
      <vt:lpstr>Office Theme</vt:lpstr>
      <vt:lpstr>PowerPoint Presentation</vt:lpstr>
      <vt:lpstr>PowerPoint Presentation</vt:lpstr>
      <vt:lpstr>PowerPoint Presentation</vt:lpstr>
      <vt:lpstr>PowerPoint Presentation</vt:lpstr>
    </vt:vector>
  </TitlesOfParts>
  <Company>Salvation Army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181.  O Christ, who came to share our human life, God's Word made flesh to speak his love for men, Lead us in service to thy holy cause Till sons of earth are sons of God again. </dc:title>
  <dc:creator>Perth Fortress</dc:creator>
  <cp:lastModifiedBy>Narelle Wheaton</cp:lastModifiedBy>
  <cp:revision>4</cp:revision>
  <dcterms:created xsi:type="dcterms:W3CDTF">1999-06-16T11:21:56Z</dcterms:created>
  <dcterms:modified xsi:type="dcterms:W3CDTF">2023-06-12T04:15:13Z</dcterms:modified>
</cp:coreProperties>
</file>